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595"/>
  </p:normalViewPr>
  <p:slideViewPr>
    <p:cSldViewPr snapToGrid="0" snapToObjects="1">
      <p:cViewPr>
        <p:scale>
          <a:sx n="85" d="100"/>
          <a:sy n="85" d="100"/>
        </p:scale>
        <p:origin x="39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3/27/22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00902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3/27/22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3740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3/27/22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2888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3/27/22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323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3/27/22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8602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3/27/22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0890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3/27/22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76561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3/27/22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8749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3/27/22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538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3/27/22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41781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3/27/22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2360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3/27/22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938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3/27/22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4819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3/27/22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938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3/27/22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9699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3/27/22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9462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0517C94-3B1E-4991-BED3-41F8B0158A00}" type="datetime1">
              <a:rPr lang="en-US" smtClean="0"/>
              <a:t>3/27/22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273BAE12-D270-459D-897B-6833652BB16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8308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0517C94-3B1E-4991-BED3-41F8B0158A00}" type="datetime1">
              <a:rPr lang="en-US" smtClean="0"/>
              <a:t>3/27/22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73BAE12-D270-459D-897B-6833652BB16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9407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BBFAB5-41E5-7E4B-BDB6-CC48219F1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4363271"/>
            <a:ext cx="8676222" cy="10668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400" dirty="0"/>
              <a:t>HACKIA22</a:t>
            </a:r>
            <a:br>
              <a:rPr lang="fr-FR" sz="3400" dirty="0"/>
            </a:br>
            <a:r>
              <a:rPr lang="fr-FR" sz="3400" dirty="0"/>
              <a:t>Villes intelligentes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1D7D786-8FC4-5A4E-9836-D13DAB152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516211"/>
            <a:ext cx="8676222" cy="722243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Aurélie, Axel, François, </a:t>
            </a:r>
            <a:r>
              <a:rPr lang="fr-FR" dirty="0" err="1"/>
              <a:t>Sédrick</a:t>
            </a:r>
            <a:r>
              <a:rPr lang="fr-FR" dirty="0"/>
              <a:t> et Tarik – Groupe 2</a:t>
            </a:r>
          </a:p>
          <a:p>
            <a:r>
              <a:rPr lang="fr-FR" dirty="0"/>
              <a:t>26 et 27 mars 2022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1764B81-ACD4-7703-EC5C-AF9BC3F86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94" b="22887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4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1B814-39EC-F649-9FF8-BDDE0AB0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</a:t>
            </a:r>
          </a:p>
        </p:txBody>
      </p:sp>
      <p:pic>
        <p:nvPicPr>
          <p:cNvPr id="3074" name="Picture 2" descr="Jetson AGX Xavier Developer Kit | NVIDIA Developer">
            <a:extLst>
              <a:ext uri="{FF2B5EF4-FFF2-40B4-BE49-F238E27FC236}">
                <a16:creationId xmlns:a16="http://schemas.microsoft.com/office/drawing/2014/main" id="{A59559DE-6CA9-CE40-BEE5-897E05E0AD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533" y="2052886"/>
            <a:ext cx="442519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95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ne pointant sur une carte">
            <a:extLst>
              <a:ext uri="{FF2B5EF4-FFF2-40B4-BE49-F238E27FC236}">
                <a16:creationId xmlns:a16="http://schemas.microsoft.com/office/drawing/2014/main" id="{4CE82C66-DBFC-BC10-135E-940A75273A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540"/>
          <a:stretch/>
        </p:blipFill>
        <p:spPr>
          <a:xfrm>
            <a:off x="20" y="-1"/>
            <a:ext cx="12191980" cy="6873463"/>
          </a:xfrm>
          <a:prstGeom prst="rect">
            <a:avLst/>
          </a:prstGeom>
          <a:ln w="12700">
            <a:noFill/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40DBEA4-4C4B-6940-8071-1E290537B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76303"/>
            <a:ext cx="8817102" cy="2978517"/>
          </a:xfrm>
        </p:spPr>
        <p:txBody>
          <a:bodyPr anchor="b"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A02F17-CAF8-8348-9C5F-F9B0ECF17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4105835"/>
            <a:ext cx="8817102" cy="1918725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FaceNet </a:t>
            </a:r>
          </a:p>
          <a:p>
            <a:r>
              <a:rPr lang="fr-FR">
                <a:solidFill>
                  <a:srgbClr val="FFFFFF"/>
                </a:solidFill>
              </a:rPr>
              <a:t>Feu</a:t>
            </a:r>
          </a:p>
          <a:p>
            <a:r>
              <a:rPr lang="fr-FR">
                <a:solidFill>
                  <a:srgbClr val="FFFFFF"/>
                </a:solidFill>
              </a:rPr>
              <a:t>Suspect</a:t>
            </a:r>
          </a:p>
          <a:p>
            <a:r>
              <a:rPr lang="fr-FR">
                <a:solidFill>
                  <a:srgbClr val="FFFFFF"/>
                </a:solidFill>
              </a:rPr>
              <a:t>Mouvement </a:t>
            </a:r>
          </a:p>
        </p:txBody>
      </p:sp>
    </p:spTree>
    <p:extLst>
      <p:ext uri="{BB962C8B-B14F-4D97-AF65-F5344CB8AC3E}">
        <p14:creationId xmlns:p14="http://schemas.microsoft.com/office/powerpoint/2010/main" val="2236205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49AA1F-1672-4F4D-B108-99319DC10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fr-FR"/>
              <a:t>FaceNet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8ED860-D9E3-CF46-B18D-6D6590C59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>
            <a:normAutofit/>
          </a:bodyPr>
          <a:lstStyle/>
          <a:p>
            <a:r>
              <a:rPr lang="fr-FR"/>
              <a:t>Authentification</a:t>
            </a:r>
          </a:p>
          <a:p>
            <a:r>
              <a:rPr lang="fr-FR"/>
              <a:t>Modèle </a:t>
            </a:r>
            <a:r>
              <a:rPr lang="fr-FR" err="1"/>
              <a:t>Inception</a:t>
            </a:r>
            <a:r>
              <a:rPr lang="fr-FR"/>
              <a:t> </a:t>
            </a:r>
            <a:r>
              <a:rPr lang="fr-FR" err="1"/>
              <a:t>ResNet</a:t>
            </a:r>
            <a:r>
              <a:rPr lang="fr-FR"/>
              <a:t> v1 pré-entrainé sur la base de données </a:t>
            </a:r>
            <a:r>
              <a:rPr lang="fr-BE"/>
              <a:t>CASIA-</a:t>
            </a:r>
            <a:r>
              <a:rPr lang="fr-BE" err="1"/>
              <a:t>WebFace</a:t>
            </a:r>
            <a:endParaRPr lang="fr-BE"/>
          </a:p>
          <a:p>
            <a:r>
              <a:rPr lang="fr-BE"/>
              <a:t>Fichier .</a:t>
            </a:r>
            <a:r>
              <a:rPr lang="fr-BE" err="1"/>
              <a:t>pb</a:t>
            </a:r>
            <a:r>
              <a:rPr lang="fr-BE"/>
              <a:t> : 95,7 MB</a:t>
            </a:r>
          </a:p>
          <a:p>
            <a:pPr marL="0" indent="0">
              <a:buNone/>
            </a:pPr>
            <a:r>
              <a:rPr lang="fr-FR"/>
              <a:t>  </a:t>
            </a:r>
          </a:p>
        </p:txBody>
      </p:sp>
      <p:pic>
        <p:nvPicPr>
          <p:cNvPr id="8" name="Image 7" descr="Une image contenant texte, équipement électronique, capture d’écran, afficher&#10;&#10;Description générée automatiquement">
            <a:extLst>
              <a:ext uri="{FF2B5EF4-FFF2-40B4-BE49-F238E27FC236}">
                <a16:creationId xmlns:a16="http://schemas.microsoft.com/office/drawing/2014/main" id="{2F26A0EF-24D5-2E47-BA24-B09BDA2B3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53" t="12980" r="40586" b="47142"/>
          <a:stretch/>
        </p:blipFill>
        <p:spPr>
          <a:xfrm>
            <a:off x="643192" y="1429077"/>
            <a:ext cx="5451627" cy="367980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05B4FC6F-89E0-F74D-AABA-9F03614087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028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B6EB06-9FD6-F042-A890-879B6492E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3939" y="609600"/>
            <a:ext cx="5025762" cy="2362610"/>
          </a:xfrm>
        </p:spPr>
        <p:txBody>
          <a:bodyPr>
            <a:normAutofit/>
          </a:bodyPr>
          <a:lstStyle/>
          <a:p>
            <a:pPr algn="r"/>
            <a:r>
              <a:rPr lang="fr-FR" sz="2800" dirty="0"/>
              <a:t>Feu – Classification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7D6D79-7C0F-534B-AD36-196F42AFF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7327" y="609600"/>
            <a:ext cx="6628583" cy="236261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1500" dirty="0"/>
              <a:t>Utilisation de MobileNetV2</a:t>
            </a:r>
          </a:p>
          <a:p>
            <a:pPr>
              <a:lnSpc>
                <a:spcPct val="90000"/>
              </a:lnSpc>
            </a:pPr>
            <a:r>
              <a:rPr lang="fr-FR" sz="1500" dirty="0"/>
              <a:t>Résultats :</a:t>
            </a:r>
          </a:p>
          <a:p>
            <a:pPr lvl="1">
              <a:lnSpc>
                <a:spcPct val="90000"/>
              </a:lnSpc>
            </a:pPr>
            <a:r>
              <a:rPr lang="fr-FR" sz="1500" dirty="0"/>
              <a:t>Fichier *.h5 = 16 Mo</a:t>
            </a:r>
          </a:p>
          <a:p>
            <a:pPr lvl="1">
              <a:lnSpc>
                <a:spcPct val="90000"/>
              </a:lnSpc>
            </a:pPr>
            <a:r>
              <a:rPr lang="fr-FR" sz="1500" dirty="0"/>
              <a:t>Moins précis que </a:t>
            </a:r>
            <a:r>
              <a:rPr lang="fr-FR" sz="1500" dirty="0" err="1"/>
              <a:t>Yolo</a:t>
            </a:r>
            <a:endParaRPr lang="fr-FR" sz="1500" dirty="0"/>
          </a:p>
        </p:txBody>
      </p:sp>
      <p:pic>
        <p:nvPicPr>
          <p:cNvPr id="9" name="Image 8" descr="Une image contenant texte, extérieur, lumière, jour&#10;&#10;Description générée automatiquement">
            <a:extLst>
              <a:ext uri="{FF2B5EF4-FFF2-40B4-BE49-F238E27FC236}">
                <a16:creationId xmlns:a16="http://schemas.microsoft.com/office/drawing/2014/main" id="{8BE1405F-B47C-8641-B48D-F33739761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576" b="1"/>
          <a:stretch/>
        </p:blipFill>
        <p:spPr>
          <a:xfrm>
            <a:off x="895352" y="3225959"/>
            <a:ext cx="3340921" cy="267788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48" name="Image 47" descr="Une image contenant texte, nature&#10;&#10;Description générée automatiquement">
            <a:extLst>
              <a:ext uri="{FF2B5EF4-FFF2-40B4-BE49-F238E27FC236}">
                <a16:creationId xmlns:a16="http://schemas.microsoft.com/office/drawing/2014/main" id="{B7F3BAC4-44F2-9E4F-A2F8-3EDF419473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09" r="20862" b="1"/>
          <a:stretch/>
        </p:blipFill>
        <p:spPr>
          <a:xfrm>
            <a:off x="4413020" y="3225959"/>
            <a:ext cx="3337560" cy="267788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Image 4" descr="Une image contenant texte, extérieur, accessoire&#10;&#10;Description générée automatiquement">
            <a:extLst>
              <a:ext uri="{FF2B5EF4-FFF2-40B4-BE49-F238E27FC236}">
                <a16:creationId xmlns:a16="http://schemas.microsoft.com/office/drawing/2014/main" id="{9667BD9A-3E06-9C4D-ABAD-A61736D5C9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78" r="19003"/>
          <a:stretch/>
        </p:blipFill>
        <p:spPr>
          <a:xfrm>
            <a:off x="7927327" y="3225959"/>
            <a:ext cx="3337560" cy="267788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7383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CCCC04-035B-A640-9D24-6F4877A4F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Feu - Localisation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B88C55-B71C-FF4E-8BE6-43473D93D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2887"/>
            <a:ext cx="5502639" cy="1261814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Tentative avec YoloV5 basé sur un modèle </a:t>
            </a:r>
            <a:r>
              <a:rPr lang="fr-FR" dirty="0" err="1"/>
              <a:t>préentraîné</a:t>
            </a:r>
            <a:r>
              <a:rPr lang="fr-FR" dirty="0"/>
              <a:t> « medium ». Nombreuses difficultés techniques pour le déploiement mais bonne </a:t>
            </a:r>
            <a:r>
              <a:rPr lang="fr-FR" dirty="0" err="1"/>
              <a:t>précistion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D9CC1F2-D9B9-5249-AFD8-24365FF3EFC4}"/>
              </a:ext>
            </a:extLst>
          </p:cNvPr>
          <p:cNvSpPr txBox="1">
            <a:spLocks/>
          </p:cNvSpPr>
          <p:nvPr/>
        </p:nvSpPr>
        <p:spPr>
          <a:xfrm>
            <a:off x="6096000" y="4295317"/>
            <a:ext cx="5257800" cy="16473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Via YoloV4 – format </a:t>
            </a:r>
            <a:r>
              <a:rPr lang="fr-FR" dirty="0" err="1"/>
              <a:t>DarkNet</a:t>
            </a:r>
            <a:r>
              <a:rPr lang="fr-FR" dirty="0"/>
              <a:t>  : une seule classe « </a:t>
            </a:r>
            <a:r>
              <a:rPr lang="fr-FR" dirty="0" err="1"/>
              <a:t>fire</a:t>
            </a:r>
            <a:r>
              <a:rPr lang="fr-FR" dirty="0"/>
              <a:t> ». Résultats équivalents au YoloV5.</a:t>
            </a:r>
          </a:p>
          <a:p>
            <a:r>
              <a:rPr lang="fr-FR" dirty="0"/>
              <a:t>Avec </a:t>
            </a:r>
            <a:r>
              <a:rPr lang="fr-FR" dirty="0" err="1"/>
              <a:t>Deepstream</a:t>
            </a:r>
            <a:r>
              <a:rPr lang="fr-FR" dirty="0"/>
              <a:t> pour le porter sur la carte </a:t>
            </a:r>
            <a:r>
              <a:rPr lang="fr-FR" dirty="0" err="1"/>
              <a:t>Jetson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pic>
        <p:nvPicPr>
          <p:cNvPr id="8" name="Image 7" descr="Une image contenant texte, ciel, extérieur, rue&#10;&#10;Description générée automatiquement">
            <a:extLst>
              <a:ext uri="{FF2B5EF4-FFF2-40B4-BE49-F238E27FC236}">
                <a16:creationId xmlns:a16="http://schemas.microsoft.com/office/drawing/2014/main" id="{A29752BC-840E-0F47-9DB1-186E1B464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718" y="838607"/>
            <a:ext cx="5032363" cy="2966401"/>
          </a:xfrm>
          <a:prstGeom prst="rect">
            <a:avLst/>
          </a:prstGeom>
        </p:spPr>
      </p:pic>
      <p:pic>
        <p:nvPicPr>
          <p:cNvPr id="11" name="Image 10" descr="Une image contenant texte, ciel, route, extérieur&#10;&#10;Description générée automatiquement">
            <a:extLst>
              <a:ext uri="{FF2B5EF4-FFF2-40B4-BE49-F238E27FC236}">
                <a16:creationId xmlns:a16="http://schemas.microsoft.com/office/drawing/2014/main" id="{A95988B5-289A-3044-AB68-5476076C8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241" y="3341404"/>
            <a:ext cx="4676317" cy="260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0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0DCF5F-0B2B-6641-91B6-674E4D89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4716462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Objets Suspect</a:t>
            </a:r>
          </a:p>
        </p:txBody>
      </p:sp>
      <p:pic>
        <p:nvPicPr>
          <p:cNvPr id="5" name="Espace réservé du contenu 4" descr="Une image contenant bagage, aéroport&#10;&#10;Description générée automatiquement">
            <a:extLst>
              <a:ext uri="{FF2B5EF4-FFF2-40B4-BE49-F238E27FC236}">
                <a16:creationId xmlns:a16="http://schemas.microsoft.com/office/drawing/2014/main" id="{50C9DE38-A077-5745-8466-9B36A93ED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237" r="15374" b="3"/>
          <a:stretch/>
        </p:blipFill>
        <p:spPr>
          <a:xfrm>
            <a:off x="6256867" y="160867"/>
            <a:ext cx="3767328" cy="3747805"/>
          </a:xfrm>
          <a:custGeom>
            <a:avLst/>
            <a:gdLst/>
            <a:ahLst/>
            <a:cxnLst/>
            <a:rect l="l" t="t" r="r" b="b"/>
            <a:pathLst>
              <a:path w="3767328" h="3747805">
                <a:moveTo>
                  <a:pt x="0" y="0"/>
                </a:moveTo>
                <a:lnTo>
                  <a:pt x="3767328" y="0"/>
                </a:lnTo>
                <a:lnTo>
                  <a:pt x="3767328" y="2778856"/>
                </a:lnTo>
                <a:lnTo>
                  <a:pt x="1896721" y="2778856"/>
                </a:lnTo>
                <a:lnTo>
                  <a:pt x="1896721" y="3747805"/>
                </a:lnTo>
                <a:lnTo>
                  <a:pt x="0" y="3747805"/>
                </a:lnTo>
                <a:close/>
              </a:path>
            </a:pathLst>
          </a:cu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B06692B-8788-274C-967A-588303293C2D}"/>
              </a:ext>
            </a:extLst>
          </p:cNvPr>
          <p:cNvSpPr txBox="1"/>
          <p:nvPr/>
        </p:nvSpPr>
        <p:spPr>
          <a:xfrm>
            <a:off x="751669" y="2622028"/>
            <a:ext cx="4716462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YoloV4 avec </a:t>
            </a:r>
            <a:r>
              <a:rPr lang="en-US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DarkNet</a:t>
            </a: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Dataset de 8215 Images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6 classes :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- </a:t>
            </a:r>
            <a:r>
              <a:rPr lang="en-US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Colis</a:t>
            </a:r>
            <a:endParaRPr 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- Couteau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- Valise/Sac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- Marteau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- </a:t>
            </a:r>
            <a:r>
              <a:rPr lang="en-US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Pistolet</a:t>
            </a: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- </a:t>
            </a:r>
            <a:r>
              <a:rPr lang="en-US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Appareil</a:t>
            </a: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Photo</a:t>
            </a: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6BE7FBCC-C422-0D45-824E-F48BF1A9AD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4" r="15933"/>
          <a:stretch/>
        </p:blipFill>
        <p:spPr>
          <a:xfrm>
            <a:off x="8314455" y="3100590"/>
            <a:ext cx="3716680" cy="361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8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7AEBE6-A5BC-4D4C-9725-C9232320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357"/>
            <a:ext cx="10515600" cy="1325563"/>
          </a:xfrm>
        </p:spPr>
        <p:txBody>
          <a:bodyPr/>
          <a:lstStyle/>
          <a:p>
            <a:r>
              <a:rPr lang="fr-FR" dirty="0"/>
              <a:t>Mouvements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C17B83-6C65-4F41-AE30-4D3B70E9C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16" y="1942375"/>
            <a:ext cx="4540000" cy="3821778"/>
          </a:xfrm>
        </p:spPr>
        <p:txBody>
          <a:bodyPr/>
          <a:lstStyle/>
          <a:p>
            <a:r>
              <a:rPr lang="fr-FR" dirty="0" err="1"/>
              <a:t>Mmaction</a:t>
            </a:r>
            <a:r>
              <a:rPr lang="fr-FR" dirty="0"/>
              <a:t> avec </a:t>
            </a:r>
            <a:r>
              <a:rPr lang="fr-FR" dirty="0" err="1"/>
              <a:t>Slowfast</a:t>
            </a:r>
            <a:r>
              <a:rPr lang="fr-FR" dirty="0"/>
              <a:t> – </a:t>
            </a:r>
            <a:r>
              <a:rPr lang="fr-FR" dirty="0" err="1"/>
              <a:t>Pretrained</a:t>
            </a:r>
            <a:r>
              <a:rPr lang="fr-FR" dirty="0"/>
              <a:t> </a:t>
            </a:r>
            <a:r>
              <a:rPr lang="fr-FR" dirty="0" err="1"/>
              <a:t>Kinetics</a:t>
            </a:r>
            <a:endParaRPr lang="fr-FR" dirty="0"/>
          </a:p>
          <a:p>
            <a:r>
              <a:rPr lang="fr-FR" dirty="0"/>
              <a:t>4 classes : </a:t>
            </a:r>
          </a:p>
          <a:p>
            <a:pPr lvl="1"/>
            <a:r>
              <a:rPr lang="fr-FR" dirty="0"/>
              <a:t>Coucou , </a:t>
            </a:r>
          </a:p>
          <a:p>
            <a:pPr lvl="1"/>
            <a:r>
              <a:rPr lang="fr-FR" dirty="0"/>
              <a:t>Shoot gun, </a:t>
            </a:r>
          </a:p>
          <a:p>
            <a:pPr lvl="1"/>
            <a:r>
              <a:rPr lang="fr-FR" dirty="0" err="1"/>
              <a:t>Turn</a:t>
            </a:r>
            <a:r>
              <a:rPr lang="fr-FR" dirty="0"/>
              <a:t>,  </a:t>
            </a:r>
          </a:p>
          <a:p>
            <a:pPr lvl="1"/>
            <a:r>
              <a:rPr lang="fr-FR" dirty="0"/>
              <a:t>Sans action</a:t>
            </a:r>
          </a:p>
          <a:p>
            <a:r>
              <a:rPr lang="fr-FR" dirty="0" err="1"/>
              <a:t>Explicabilité</a:t>
            </a:r>
            <a:r>
              <a:rPr lang="fr-FR" dirty="0"/>
              <a:t> : </a:t>
            </a:r>
            <a:r>
              <a:rPr lang="fr-FR" dirty="0" err="1"/>
              <a:t>GradCam</a:t>
            </a:r>
            <a:endParaRPr lang="fr-FR" dirty="0"/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7AEE27-ED9A-FB47-9104-180882802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264" y="2974828"/>
            <a:ext cx="3845736" cy="384573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0C8DF2A-EE24-A944-B2FE-0E7907746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257" y="2974828"/>
            <a:ext cx="3845736" cy="384573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756A919-CF55-2544-B337-1B0F94C6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800" y="179848"/>
            <a:ext cx="56200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068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EA3D5E00-4525-4E42-A5DD-6CCED8D600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7001035"/>
              </p:ext>
            </p:extLst>
          </p:nvPr>
        </p:nvGraphicFramePr>
        <p:xfrm>
          <a:off x="1141193" y="3668843"/>
          <a:ext cx="9906000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426577311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130850359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73678930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733333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845608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Taille de frames</a:t>
                      </a:r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Précision</a:t>
                      </a:r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Taille mémoire (MB)</a:t>
                      </a:r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FPS</a:t>
                      </a:r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2557793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FaceNet</a:t>
                      </a:r>
                      <a:endParaRPr lang="fr-FR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-</a:t>
                      </a:r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Ok </a:t>
                      </a:r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95,6 MB</a:t>
                      </a:r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-</a:t>
                      </a:r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764688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Modèle « </a:t>
                      </a:r>
                      <a:r>
                        <a:rPr lang="fr-FR" dirty="0" err="1"/>
                        <a:t>Fire</a:t>
                      </a:r>
                      <a:r>
                        <a:rPr lang="fr-FR" dirty="0"/>
                        <a:t> »</a:t>
                      </a:r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640 X 640</a:t>
                      </a:r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94%</a:t>
                      </a:r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83 MB</a:t>
                      </a:r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24</a:t>
                      </a:r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2302296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Modèle « Object »</a:t>
                      </a:r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416 x 416</a:t>
                      </a:r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65,54%</a:t>
                      </a:r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245 MB</a:t>
                      </a:r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22</a:t>
                      </a:r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2528999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Modèle « Actions »</a:t>
                      </a:r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256 X 256</a:t>
                      </a:r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85%</a:t>
                      </a:r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257MB</a:t>
                      </a:r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dirty="0"/>
                        <a:t>25</a:t>
                      </a:r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1227462837"/>
                  </a:ext>
                </a:extLst>
              </a:tr>
            </a:tbl>
          </a:graphicData>
        </a:graphic>
      </p:graphicFrame>
      <p:pic>
        <p:nvPicPr>
          <p:cNvPr id="5122" name="Picture 2" descr="Qu'est-ce que le résultat fiscal et comment l'obtenir ?">
            <a:extLst>
              <a:ext uri="{FF2B5EF4-FFF2-40B4-BE49-F238E27FC236}">
                <a16:creationId xmlns:a16="http://schemas.microsoft.com/office/drawing/2014/main" id="{1BDC982F-4489-674A-BB77-B8BBBE1DB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7" y="-1925637"/>
            <a:ext cx="12192000" cy="535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00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CF2725-D707-424F-AFDB-672B842E7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6C57CC-6C62-464B-8D30-2F2634124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Importance des données d’entrées</a:t>
            </a:r>
          </a:p>
          <a:p>
            <a:endParaRPr lang="fr-FR" dirty="0"/>
          </a:p>
          <a:p>
            <a:r>
              <a:rPr lang="fr-FR" dirty="0"/>
              <a:t>Le matériel sur lequel les modèles vont être exécutés est un facteur très important dans le choix de l’environnement d’apprentissage.</a:t>
            </a:r>
          </a:p>
          <a:p>
            <a:endParaRPr lang="fr-FR" dirty="0"/>
          </a:p>
          <a:p>
            <a:r>
              <a:rPr lang="fr-FR" dirty="0"/>
              <a:t>Le défis de travailler efficacement en équipe a apporté une précieuse expérience à chacun.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24796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llage">
  <a:themeElements>
    <a:clrScheme name="Maillag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aillag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illag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{8D49B6DF-D201-5B47-B1D7-19A07EBC9D78}tf10001063</Template>
  <TotalTime>1289</TotalTime>
  <Words>261</Words>
  <Application>Microsoft Macintosh PowerPoint</Application>
  <PresentationFormat>Grand écran</PresentationFormat>
  <Paragraphs>71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Maillage</vt:lpstr>
      <vt:lpstr>HACKIA22 Villes intelligentes </vt:lpstr>
      <vt:lpstr>Plan</vt:lpstr>
      <vt:lpstr>FaceNet</vt:lpstr>
      <vt:lpstr>Feu – Classification </vt:lpstr>
      <vt:lpstr>Feu - Localisation</vt:lpstr>
      <vt:lpstr>Objets Suspect</vt:lpstr>
      <vt:lpstr>Mouvements</vt:lpstr>
      <vt:lpstr>Présentation PowerPoint</vt:lpstr>
      <vt:lpstr>Conclusions</vt:lpstr>
      <vt:lpstr>Démo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HACKIA22 Villes intelligentes </dc:title>
  <dc:creator>Aurélie COOLS</dc:creator>
  <cp:lastModifiedBy>Aurélie COOLS</cp:lastModifiedBy>
  <cp:revision>1</cp:revision>
  <dcterms:created xsi:type="dcterms:W3CDTF">2022-03-27T08:56:41Z</dcterms:created>
  <dcterms:modified xsi:type="dcterms:W3CDTF">2022-03-28T06:26:08Z</dcterms:modified>
</cp:coreProperties>
</file>